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64" r:id="rId3"/>
    <p:sldId id="257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650F6-DA82-4E4E-87D4-73DD996898C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2F5F-BCF2-409F-B94E-CA13BC431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2F5F-BCF2-409F-B94E-CA13BC431B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2F5F-BCF2-409F-B94E-CA13BC431B7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519BCE-9FDC-4ABD-92CF-E862D4C30C75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716D5B-1374-4FBE-B1BD-7C6F794CD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2;&#1072;&#1088;&#1100;&#1103;&#1084;\&#1052;&#1086;&#1080;%20&#1076;&#1086;&#1082;&#1091;&#1084;&#1077;&#1085;&#1090;&#1099;\&#1044;&#1083;&#1103;%20&#1091;&#1088;&#1086;&#1082;&#1072;\&#1052;&#1086;&#1081;%20&#1091;&#1088;&#1086;&#1082;\024_nastoyaschij_drug.mp3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Dragon\Рабочий стол\29240170.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643042" y="428604"/>
            <a:ext cx="6422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Настоящий друг …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Какой он?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2643182"/>
            <a:ext cx="5406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учащегося 2 «А» класса МОУ СОШ №2</a:t>
            </a:r>
          </a:p>
          <a:p>
            <a:r>
              <a:rPr lang="ru-RU" dirty="0" smtClean="0"/>
              <a:t>г. Пугачёва Саратовской области</a:t>
            </a:r>
          </a:p>
          <a:p>
            <a:r>
              <a:rPr lang="ru-RU" dirty="0" err="1" smtClean="0"/>
              <a:t>Енгибаряна</a:t>
            </a:r>
            <a:r>
              <a:rPr lang="ru-RU" dirty="0" smtClean="0"/>
              <a:t>  Давида</a:t>
            </a:r>
          </a:p>
          <a:p>
            <a:r>
              <a:rPr lang="ru-RU" dirty="0" smtClean="0"/>
              <a:t>Руководитель: Измайлова Марьям </a:t>
            </a:r>
            <a:r>
              <a:rPr lang="ru-RU" dirty="0" err="1" smtClean="0"/>
              <a:t>Рахимжановна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392906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2010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Dragon\Рабочий стол\29240170.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643042" y="428604"/>
            <a:ext cx="642239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Цель работы:</a:t>
            </a:r>
          </a:p>
          <a:p>
            <a:pPr algn="ctr"/>
            <a:endParaRPr lang="ru-RU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примере произведений о сказочных человечках выяснить, каким должен быть настоящий друг, какие черты характера  помогают в дружбе.</a:t>
            </a:r>
            <a:endParaRPr lang="ru-RU" sz="3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26" name="Picture 2" descr="C:\Documents and Settings\Dragon\Рабочий стол\c99fed719767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12492" t="10422" r="51419" b="22880"/>
          <a:stretch>
            <a:fillRect/>
          </a:stretch>
        </p:blipFill>
        <p:spPr bwMode="auto">
          <a:xfrm>
            <a:off x="0" y="-9"/>
            <a:ext cx="9144000" cy="685800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C:\Documents and Settings\Dragon\Рабочий стол\29240170.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827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878684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Настоящий друг – смелый и решительный,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как  всегда защитит от врагов</a:t>
            </a:r>
            <a:endParaRPr lang="ru-RU" sz="3600" b="1" spc="50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Dragon\Рабочий стол\168073410.jpg"/>
          <p:cNvPicPr>
            <a:picLocks noChangeAspect="1" noChangeArrowheads="1"/>
          </p:cNvPicPr>
          <p:nvPr/>
        </p:nvPicPr>
        <p:blipFill>
          <a:blip r:embed="rId4"/>
          <a:srcRect t="5430" b="4977"/>
          <a:stretch>
            <a:fillRect/>
          </a:stretch>
        </p:blipFill>
        <p:spPr bwMode="auto">
          <a:xfrm>
            <a:off x="642910" y="2214554"/>
            <a:ext cx="3214710" cy="431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6248" y="2000240"/>
            <a:ext cx="435771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Паутины вьётся нить,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Мне готовят сети,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Но меня им не скрутить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Ни за что на свете…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Хоббит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Бильбо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Бэггинс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сражался с пауками, чтобы спасти своих друзей – гномов от смерти.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26" name="Picture 2" descr="C:\Documents and Settings\Dragon\Рабочий стол\c99fed719767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12492" t="10422" r="51419" b="22880"/>
          <a:stretch>
            <a:fillRect/>
          </a:stretch>
        </p:blipFill>
        <p:spPr bwMode="auto">
          <a:xfrm>
            <a:off x="0" y="-9"/>
            <a:ext cx="9144000" cy="685800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C:\Documents and Settings\Dragon\Рабочий стол\29240170.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0827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0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Настоящий друг – находчивый и смекалистый, 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как  он может найти выход из любой ситуации </a:t>
            </a:r>
            <a:endParaRPr lang="ru-RU" sz="2800" b="1" spc="150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 l="31144" t="37607" r="28954" b="22851"/>
          <a:stretch>
            <a:fillRect/>
          </a:stretch>
        </p:blipFill>
        <p:spPr bwMode="auto">
          <a:xfrm>
            <a:off x="4643438" y="3429000"/>
            <a:ext cx="422904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 l="27099" t="34180" r="28223" b="19922"/>
          <a:stretch>
            <a:fillRect/>
          </a:stretch>
        </p:blipFill>
        <p:spPr bwMode="auto">
          <a:xfrm>
            <a:off x="285720" y="2928934"/>
            <a:ext cx="3950368" cy="3043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14810" y="178592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>
                  <a:solidFill>
                    <a:srgbClr val="FFC000"/>
                  </a:solidFill>
                </a:ln>
              </a:rPr>
              <a:t>      Не </a:t>
            </a:r>
            <a:r>
              <a:rPr lang="ru-RU" sz="2000" b="1" dirty="0" smtClean="0">
                <a:ln>
                  <a:solidFill>
                    <a:srgbClr val="FFC000"/>
                  </a:solidFill>
                </a:ln>
              </a:rPr>
              <a:t>стою в стороне  равнодушно,</a:t>
            </a:r>
          </a:p>
          <a:p>
            <a:r>
              <a:rPr lang="ru-RU" sz="2000" b="1" dirty="0" smtClean="0">
                <a:ln>
                  <a:solidFill>
                    <a:srgbClr val="FFC000"/>
                  </a:solidFill>
                </a:ln>
              </a:rPr>
              <a:t>       Когда у кого-то беда.</a:t>
            </a:r>
          </a:p>
          <a:p>
            <a:r>
              <a:rPr lang="ru-RU" sz="2000" b="1" dirty="0" smtClean="0">
                <a:ln>
                  <a:solidFill>
                    <a:srgbClr val="FFC000"/>
                  </a:solidFill>
                </a:ln>
              </a:rPr>
              <a:t>       Рвануться на выручку нужно</a:t>
            </a:r>
          </a:p>
          <a:p>
            <a:r>
              <a:rPr lang="ru-RU" sz="2000" b="1" dirty="0" smtClean="0">
                <a:ln>
                  <a:solidFill>
                    <a:srgbClr val="FFC000"/>
                  </a:solidFill>
                </a:ln>
              </a:rPr>
              <a:t>       В любую минуту, всегда</a:t>
            </a:r>
            <a:endParaRPr lang="ru-RU" sz="2000" b="1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714488"/>
            <a:ext cx="4179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Чиполлино</a:t>
            </a:r>
            <a:r>
              <a:rPr lang="ru-RU" b="1" dirty="0" smtClean="0"/>
              <a:t> ухитрился угостить </a:t>
            </a:r>
          </a:p>
          <a:p>
            <a:r>
              <a:rPr lang="ru-RU" b="1" dirty="0" smtClean="0"/>
              <a:t>пса </a:t>
            </a:r>
            <a:r>
              <a:rPr lang="ru-RU" b="1" dirty="0" err="1" smtClean="0"/>
              <a:t>Мастино</a:t>
            </a:r>
            <a:r>
              <a:rPr lang="ru-RU" b="1" dirty="0" smtClean="0"/>
              <a:t> водой со снотворным,</a:t>
            </a:r>
          </a:p>
          <a:p>
            <a:r>
              <a:rPr lang="ru-RU" b="1" dirty="0" smtClean="0"/>
              <a:t>чтобы помочь </a:t>
            </a:r>
            <a:r>
              <a:rPr lang="ru-RU" b="1" dirty="0" smtClean="0"/>
              <a:t>куму </a:t>
            </a:r>
            <a:r>
              <a:rPr lang="ru-RU" b="1" dirty="0" smtClean="0"/>
              <a:t>Тыкве.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26" name="Picture 2" descr="C:\Documents and Settings\Dragon\Рабочий стол\c99fed719767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12492" t="10422" r="51419" b="22880"/>
          <a:stretch>
            <a:fillRect/>
          </a:stretch>
        </p:blipFill>
        <p:spPr bwMode="auto">
          <a:xfrm>
            <a:off x="0" y="-9"/>
            <a:ext cx="9144000" cy="685800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C:\Documents and Settings\Dragon\Рабочий стол\29240170.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827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Настоящий друг –это оптимист, юмор которого всегда развеселит  в грустные моменты</a:t>
            </a:r>
            <a:endParaRPr lang="ru-RU" sz="3200" b="1" spc="50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Dragon\Рабочий стол\495cc8935e4caecb0aff8f4c24c.jpg"/>
          <p:cNvPicPr>
            <a:picLocks noChangeAspect="1" noChangeArrowheads="1"/>
          </p:cNvPicPr>
          <p:nvPr/>
        </p:nvPicPr>
        <p:blipFill>
          <a:blip r:embed="rId4"/>
          <a:srcRect t="4160" b="4299"/>
          <a:stretch>
            <a:fillRect/>
          </a:stretch>
        </p:blipFill>
        <p:spPr bwMode="auto">
          <a:xfrm>
            <a:off x="3786182" y="3000372"/>
            <a:ext cx="4960733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Dragon\Рабочий стол\71005_2resize(442x60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928934"/>
            <a:ext cx="2714644" cy="3685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429124" y="15716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Будь весел, чтоб радостней  стало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      Тому, с кем подружишься ты,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      Чтоб каждому в жизни хватало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      Прекрасной людской доброты.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14488"/>
            <a:ext cx="3479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Шалости </a:t>
            </a:r>
            <a:r>
              <a:rPr lang="ru-RU" dirty="0" err="1" smtClean="0"/>
              <a:t>Карлсона</a:t>
            </a:r>
            <a:r>
              <a:rPr lang="ru-RU" dirty="0" smtClean="0"/>
              <a:t> превратили</a:t>
            </a:r>
          </a:p>
          <a:p>
            <a:r>
              <a:rPr lang="ru-RU" dirty="0" smtClean="0"/>
              <a:t> Малыша в самого счастливого</a:t>
            </a:r>
          </a:p>
          <a:p>
            <a:r>
              <a:rPr lang="ru-RU" dirty="0" smtClean="0"/>
              <a:t> мальчика.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26" name="Picture 2" descr="C:\Documents and Settings\Dragon\Рабочий стол\c99fed719767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12492" t="10422" r="51419" b="22880"/>
          <a:stretch>
            <a:fillRect/>
          </a:stretch>
        </p:blipFill>
        <p:spPr bwMode="auto">
          <a:xfrm>
            <a:off x="0" y="-9"/>
            <a:ext cx="9144000" cy="685800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C:\Documents and Settings\Dragon\Рабочий стол\29240170.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72" y="0"/>
            <a:ext cx="920827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0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Настоящий друг – верный и преданный,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как 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никогда не оставит  в трудную минуту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Dragon\Рабочий стол\56961_1.jpg"/>
          <p:cNvPicPr>
            <a:picLocks noChangeAspect="1" noChangeArrowheads="1"/>
          </p:cNvPicPr>
          <p:nvPr/>
        </p:nvPicPr>
        <p:blipFill>
          <a:blip r:embed="rId4"/>
          <a:srcRect l="15165" t="17673" r="3753" b="3630"/>
          <a:stretch>
            <a:fillRect/>
          </a:stretch>
        </p:blipFill>
        <p:spPr bwMode="auto">
          <a:xfrm>
            <a:off x="285720" y="1821645"/>
            <a:ext cx="3500462" cy="4813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29256" y="1285860"/>
            <a:ext cx="321471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разве друга надо звать,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враги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пути,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дороги не узнать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нету сил идти?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беда со всех сторон,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при солнце – ночь,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 разве не увидит он,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ринется помочь?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3571876"/>
            <a:ext cx="5166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«У него не было никакого плана в голове. Надо </a:t>
            </a:r>
          </a:p>
          <a:p>
            <a:r>
              <a:rPr lang="ru-RU" dirty="0" smtClean="0"/>
              <a:t>спасти товарищей – вот и всё» – так  поступил  </a:t>
            </a:r>
          </a:p>
          <a:p>
            <a:r>
              <a:rPr lang="ru-RU" dirty="0" smtClean="0"/>
              <a:t>верный своим друзьям Буратино.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Dragon\Рабочий стол\29240170.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4272" y="0"/>
            <a:ext cx="920827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Сделаем выводы вместе, спев песню «Настоящий друг»  </a:t>
            </a:r>
            <a:endParaRPr lang="ru-RU" dirty="0"/>
          </a:p>
        </p:txBody>
      </p:sp>
      <p:pic>
        <p:nvPicPr>
          <p:cNvPr id="6" name="Picture 4" descr="K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5573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ipollino_smallд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571612"/>
            <a:ext cx="2540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ол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286256"/>
            <a:ext cx="22193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лдг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3933825"/>
            <a:ext cx="1905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ocuments and Settings\Марьям\Мои документы\Для урока\хоббит2.jpg"/>
          <p:cNvPicPr>
            <a:picLocks noChangeAspect="1" noChangeArrowheads="1"/>
          </p:cNvPicPr>
          <p:nvPr/>
        </p:nvPicPr>
        <p:blipFill>
          <a:blip r:embed="rId9"/>
          <a:srcRect t="23685" b="14736"/>
          <a:stretch>
            <a:fillRect/>
          </a:stretch>
        </p:blipFill>
        <p:spPr bwMode="auto">
          <a:xfrm>
            <a:off x="3214678" y="1500174"/>
            <a:ext cx="2476500" cy="2786082"/>
          </a:xfrm>
          <a:prstGeom prst="rect">
            <a:avLst/>
          </a:prstGeom>
          <a:noFill/>
        </p:spPr>
      </p:pic>
      <p:pic>
        <p:nvPicPr>
          <p:cNvPr id="4" name="024_nastoyaschij_drug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5786446" y="3571876"/>
            <a:ext cx="304800" cy="304800"/>
          </a:xfrm>
          <a:prstGeom prst="rect">
            <a:avLst/>
          </a:prstGeom>
        </p:spPr>
      </p:pic>
      <p:pic>
        <p:nvPicPr>
          <p:cNvPr id="1027" name="Picture 3" descr="D:\Documents and Settings\Марьям\Мои документы\Для урока\муми-троли.jpg"/>
          <p:cNvPicPr>
            <a:picLocks noChangeAspect="1" noChangeArrowheads="1"/>
          </p:cNvPicPr>
          <p:nvPr/>
        </p:nvPicPr>
        <p:blipFill>
          <a:blip r:embed="rId11"/>
          <a:srcRect l="10885" t="9023" r="8092" b="12748"/>
          <a:stretch>
            <a:fillRect/>
          </a:stretch>
        </p:blipFill>
        <p:spPr bwMode="auto">
          <a:xfrm>
            <a:off x="3143240" y="4714884"/>
            <a:ext cx="2786082" cy="2017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</TotalTime>
  <Words>310</Words>
  <Application>Microsoft Office PowerPoint</Application>
  <PresentationFormat>Экран (4:3)</PresentationFormat>
  <Paragraphs>54</Paragraphs>
  <Slides>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Слайд 1</vt:lpstr>
      <vt:lpstr>Слайд 2</vt:lpstr>
      <vt:lpstr>М</vt:lpstr>
      <vt:lpstr>М</vt:lpstr>
      <vt:lpstr>М</vt:lpstr>
      <vt:lpstr>М</vt:lpstr>
      <vt:lpstr>Сделаем выводы вместе, спев песню «Настоящий друг»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</dc:title>
  <dc:creator>Армен Олегович</dc:creator>
  <cp:lastModifiedBy>UserXP</cp:lastModifiedBy>
  <cp:revision>20</cp:revision>
  <dcterms:created xsi:type="dcterms:W3CDTF">2010-12-04T12:42:56Z</dcterms:created>
  <dcterms:modified xsi:type="dcterms:W3CDTF">2010-12-08T18:45:57Z</dcterms:modified>
  <cp:contentStatus/>
</cp:coreProperties>
</file>